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26" y="385011"/>
            <a:ext cx="15376357" cy="952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7" y="0"/>
            <a:ext cx="11405938" cy="9384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Life in the region-MAIN </a:t>
            </a:r>
            <a:r>
              <a:rPr lang="en-IN" sz="3600" b="1" dirty="0" smtClean="0">
                <a:solidFill>
                  <a:srgbClr val="FF0000"/>
                </a:solidFill>
              </a:rPr>
              <a:t>OCCUPATION- </a:t>
            </a:r>
            <a:r>
              <a:rPr lang="en-IN" sz="3600" b="1" dirty="0" smtClean="0">
                <a:solidFill>
                  <a:srgbClr val="FF0000"/>
                </a:solidFill>
              </a:rPr>
              <a:t>FARMING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9094" y="1684423"/>
          <a:ext cx="16435135" cy="1099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799"/>
                <a:gridCol w="3220334"/>
                <a:gridCol w="3220334"/>
                <a:gridCol w="3220334"/>
                <a:gridCol w="3220334"/>
              </a:tblGrid>
              <a:tr h="1148533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STATES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FOOD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FESTIVALS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DANCE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TOURIST PLACES</a:t>
                      </a:r>
                      <a:endParaRPr lang="en-IN" sz="2800" dirty="0"/>
                    </a:p>
                  </a:txBody>
                  <a:tcPr/>
                </a:tc>
              </a:tr>
              <a:tr h="1599178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PUNJAB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MAKKE KI ROTI.SARSON</a:t>
                      </a:r>
                      <a:r>
                        <a:rPr lang="en-IN" sz="2800" baseline="0" dirty="0" smtClean="0"/>
                        <a:t> KA SAAG AND LOHRI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BAISAKI AND LOHRI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BHANGRA AND GIDDA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GOLDEN TEMPLE IN AMRITSAR</a:t>
                      </a:r>
                      <a:endParaRPr lang="en-IN" sz="2800" dirty="0"/>
                    </a:p>
                  </a:txBody>
                  <a:tcPr/>
                </a:tc>
              </a:tr>
              <a:tr h="1599178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HARYANA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FARIDABAD AND GURGAON ARE INDUSTRIES</a:t>
                      </a:r>
                      <a:endParaRPr lang="en-IN" sz="2800" dirty="0"/>
                    </a:p>
                  </a:txBody>
                  <a:tcPr/>
                </a:tc>
              </a:tr>
              <a:tr h="1599178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DELHI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LOTUS TEMPLE,JAMA MASJID</a:t>
                      </a:r>
                      <a:endParaRPr lang="en-IN" sz="2800" dirty="0"/>
                    </a:p>
                  </a:txBody>
                  <a:tcPr/>
                </a:tc>
              </a:tr>
              <a:tr h="1148533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UTTAR PRADESH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VARANASI AND LUCKNOW</a:t>
                      </a:r>
                      <a:endParaRPr lang="en-IN" sz="2800" dirty="0"/>
                    </a:p>
                  </a:txBody>
                  <a:tcPr/>
                </a:tc>
              </a:tr>
              <a:tr h="1599178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BIHAR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LITTI-CHOKHA AND SATTU PARANTHA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CHHATH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PATNA,GAYAAND RAJGIR</a:t>
                      </a:r>
                      <a:endParaRPr lang="en-IN" sz="2800" dirty="0"/>
                    </a:p>
                  </a:txBody>
                  <a:tcPr/>
                </a:tc>
              </a:tr>
              <a:tr h="1148533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WEST BENGAL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DURGA PUJA</a:t>
                      </a:r>
                      <a:r>
                        <a:rPr lang="en-IN" sz="2800" baseline="0" dirty="0" smtClean="0"/>
                        <a:t> 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</a:tr>
              <a:tr h="1148533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ASSAM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BIHU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8649" y="360947"/>
            <a:ext cx="7772400" cy="866274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COASTAL PLAINS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05" y="1714499"/>
            <a:ext cx="15761369" cy="80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61937"/>
            <a:ext cx="7772400" cy="750770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LIES BETWEEEN WESTERN GHATS AND THE ARABIAN SEA.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STRETCHES  FROM GUJARAT TO KERALA.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THREE PARTS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1. THE GUJARAT COAST</a:t>
            </a:r>
            <a:br>
              <a:rPr lang="en-IN" dirty="0" smtClean="0"/>
            </a:br>
            <a:r>
              <a:rPr lang="en-IN" dirty="0" smtClean="0"/>
              <a:t>2.THE KONKAN COAST AND </a:t>
            </a:r>
            <a:br>
              <a:rPr lang="en-IN" dirty="0" smtClean="0"/>
            </a:br>
            <a:r>
              <a:rPr lang="en-IN" dirty="0" smtClean="0"/>
              <a:t>3. THE  MALBAR COAST.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83" y="697832"/>
            <a:ext cx="11622505" cy="129941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WESTERN COASTAL PLAIN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0862" y="2276475"/>
            <a:ext cx="9577138" cy="76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71011"/>
            <a:ext cx="7772400" cy="761598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LIES BETWEEN THE EASTERN GHATS AND THE BAY OF BENGAL.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STRETCHES FROM WEST BENGAL TO TAMILNADU.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WIDER THAN WESTERN COAST.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TWO PARTS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1.THE NORTHERN CIRCARS AND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2.THE COROMANDEL COAST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432" y="673770"/>
            <a:ext cx="9938083" cy="84221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EASTREN COASTAL PLAIN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2913" y="2743200"/>
            <a:ext cx="9479129" cy="70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4505" y="433138"/>
            <a:ext cx="9504948" cy="1275346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LIFE IN THE REGION – </a:t>
            </a:r>
          </a:p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FISHING AND FARMING –MAIN OCCUPATION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3452" y="1949116"/>
          <a:ext cx="17638295" cy="1125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758"/>
                <a:gridCol w="2955758"/>
                <a:gridCol w="2955758"/>
                <a:gridCol w="2955758"/>
                <a:gridCol w="2955758"/>
                <a:gridCol w="2859505"/>
              </a:tblGrid>
              <a:tr h="806114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STATES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CROPS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FOOD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LANGUAGE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FESTIVALS/DANCE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FAMOUS</a:t>
                      </a:r>
                      <a:endParaRPr lang="en-IN" sz="3200" dirty="0"/>
                    </a:p>
                  </a:txBody>
                  <a:tcPr/>
                </a:tc>
              </a:tr>
              <a:tr h="1255295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GUJARAT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JOWAR.BAJRA ,COTTON AND SUGARCANE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FARSANS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GUJARATI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RAS - GARBA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VALLABHAI PATEL STATUE</a:t>
                      </a:r>
                      <a:endParaRPr lang="en-IN" sz="3200" dirty="0"/>
                    </a:p>
                  </a:txBody>
                  <a:tcPr/>
                </a:tc>
              </a:tr>
              <a:tr h="1255295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GOA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CASHEWNUTS AND MANGOES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VINDALOO AND XACUTI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KONKANI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DHALO GOAN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ST XAVIER’S CHURCHAND DUDHSAGAR</a:t>
                      </a:r>
                      <a:r>
                        <a:rPr lang="en-IN" sz="3200" baseline="0" dirty="0" smtClean="0"/>
                        <a:t> FALLS</a:t>
                      </a:r>
                      <a:endParaRPr lang="en-IN" sz="3200" dirty="0"/>
                    </a:p>
                  </a:txBody>
                  <a:tcPr/>
                </a:tc>
              </a:tr>
              <a:tr h="1255295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KERALA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RUBBER,TEA.COFFEE AND SPICES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PUTTU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MALYAALAM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KATHAKALI AND MOHINIATTAM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ONAM AND</a:t>
                      </a:r>
                      <a:r>
                        <a:rPr lang="en-IN" sz="3200" baseline="0" dirty="0" smtClean="0"/>
                        <a:t> VISHU</a:t>
                      </a:r>
                      <a:endParaRPr lang="en-IN" sz="3200" dirty="0"/>
                    </a:p>
                  </a:txBody>
                  <a:tcPr/>
                </a:tc>
              </a:tr>
              <a:tr h="1255295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TAMILNADU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TEA AND COFFEE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IDLI AND DOSA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TAMIL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BHARATANATYAM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PONGAL</a:t>
                      </a:r>
                      <a:endParaRPr lang="en-IN" sz="3200" dirty="0"/>
                    </a:p>
                  </a:txBody>
                  <a:tcPr/>
                </a:tc>
              </a:tr>
              <a:tr h="1255295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ANDHRA PRADESH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CHILLI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PULIHORA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TELEGU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KUCHIPUDI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KONDAPALLI TOY</a:t>
                      </a:r>
                      <a:endParaRPr lang="en-IN" sz="3200" dirty="0"/>
                    </a:p>
                  </a:txBody>
                  <a:tcPr/>
                </a:tc>
              </a:tr>
              <a:tr h="1255295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ODISHA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COAL IRON ORE ANS MANGANESE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PAKHALA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ODIA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RATHA</a:t>
                      </a:r>
                      <a:r>
                        <a:rPr lang="en-IN" sz="3200" baseline="0" dirty="0" smtClean="0"/>
                        <a:t> YATRA/ODISSSI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CHILIKA LAKE</a:t>
                      </a:r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122" name="Picture 2" descr="C:\Users\welcome1\Desktop\AMBI SNS\PICTURES\THANK U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89" y="986589"/>
            <a:ext cx="15689179" cy="930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271356" y="193740"/>
            <a:ext cx="11166538" cy="163506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</a:rPr>
              <a:t>3.THE NORTHERN  AND COASTAL PLAINS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717" y="2646947"/>
            <a:ext cx="12849726" cy="64729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CONTENTS: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1.THE NORTHERN PLAINS</a:t>
            </a:r>
            <a:br>
              <a:rPr lang="en-IN" dirty="0" smtClean="0"/>
            </a:br>
            <a:r>
              <a:rPr lang="en-IN" dirty="0" smtClean="0"/>
              <a:t>              The </a:t>
            </a:r>
            <a:r>
              <a:rPr lang="en-IN" dirty="0" err="1" smtClean="0"/>
              <a:t>Satluj</a:t>
            </a:r>
            <a:r>
              <a:rPr lang="en-IN" dirty="0" smtClean="0"/>
              <a:t> river basin</a:t>
            </a:r>
            <a:br>
              <a:rPr lang="en-IN" dirty="0" smtClean="0"/>
            </a:br>
            <a:r>
              <a:rPr lang="en-IN" dirty="0" smtClean="0"/>
              <a:t>              The </a:t>
            </a:r>
            <a:r>
              <a:rPr lang="en-IN" dirty="0" err="1" smtClean="0"/>
              <a:t>Ganga</a:t>
            </a:r>
            <a:r>
              <a:rPr lang="en-IN" dirty="0" smtClean="0"/>
              <a:t> river basin and </a:t>
            </a:r>
            <a:br>
              <a:rPr lang="en-IN" dirty="0" smtClean="0"/>
            </a:br>
            <a:r>
              <a:rPr lang="en-IN" dirty="0" smtClean="0"/>
              <a:t>               The  Brahmaputra river basin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2.Life in the region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3.THE COASTAL PLAINS</a:t>
            </a:r>
            <a:br>
              <a:rPr lang="en-IN" dirty="0" smtClean="0"/>
            </a:br>
            <a:r>
              <a:rPr lang="en-IN" dirty="0" smtClean="0"/>
              <a:t>      Western Coastal plain</a:t>
            </a:r>
            <a:br>
              <a:rPr lang="en-IN" dirty="0" smtClean="0"/>
            </a:br>
            <a:r>
              <a:rPr lang="en-IN" dirty="0" smtClean="0"/>
              <a:t>       Eastern Coastal plain</a:t>
            </a:r>
            <a:br>
              <a:rPr lang="en-IN" dirty="0" smtClean="0"/>
            </a:br>
            <a:r>
              <a:rPr lang="en-IN" dirty="0" smtClean="0"/>
              <a:t> 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4042" y="2213811"/>
            <a:ext cx="6978316" cy="75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922" y="3063123"/>
            <a:ext cx="10996445" cy="7223877"/>
          </a:xfrm>
        </p:spPr>
        <p:txBody>
          <a:bodyPr>
            <a:normAutofit/>
          </a:bodyPr>
          <a:lstStyle/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379" y="457200"/>
            <a:ext cx="880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36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NORTHERN PLAINS</a:t>
            </a:r>
            <a:endParaRPr lang="en-IN" sz="36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2" y="3152274"/>
            <a:ext cx="14124655" cy="5678904"/>
          </a:xfrm>
        </p:spPr>
        <p:txBody>
          <a:bodyPr>
            <a:normAutofit/>
          </a:bodyPr>
          <a:lstStyle/>
          <a:p>
            <a:r>
              <a:rPr lang="en-IN" dirty="0" smtClean="0"/>
              <a:t>PLAINS – A FLAT AND LEVEL LAND.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NORTHERN PLAINS</a:t>
            </a:r>
            <a:br>
              <a:rPr lang="en-IN" dirty="0" smtClean="0"/>
            </a:br>
            <a:r>
              <a:rPr lang="en-IN" dirty="0" smtClean="0"/>
              <a:t>           LIES TOWARDS THE SOUTH OF THE HIMALAYAS.</a:t>
            </a:r>
            <a:br>
              <a:rPr lang="en-IN" dirty="0" smtClean="0"/>
            </a:br>
            <a:r>
              <a:rPr lang="en-IN" dirty="0" smtClean="0"/>
              <a:t>            STRETCH FROM PUNJAB TO ASSAM.</a:t>
            </a:r>
            <a:br>
              <a:rPr lang="en-IN" dirty="0" smtClean="0"/>
            </a:br>
            <a:r>
              <a:rPr lang="en-IN" dirty="0" smtClean="0"/>
              <a:t>            THE FINE SILT DEPOSITED BY THE RIVERS IS CALLED               ALLUVIUM.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3763708" cy="5218363"/>
          </a:xfrm>
        </p:spPr>
        <p:txBody>
          <a:bodyPr/>
          <a:lstStyle/>
          <a:p>
            <a:pPr marL="742950" indent="-742950"/>
            <a:r>
              <a:rPr lang="en-IN" dirty="0" smtClean="0"/>
              <a:t>             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17734547" cy="8229599"/>
          </a:xfrm>
        </p:spPr>
        <p:txBody>
          <a:bodyPr>
            <a:noAutofit/>
          </a:bodyPr>
          <a:lstStyle/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BASIN –THE AREA WATERED BY A RIVER AND ITS </a:t>
            </a:r>
            <a:r>
              <a:rPr lang="en-IN" sz="3600" b="1" dirty="0" smtClean="0">
                <a:solidFill>
                  <a:srgbClr val="0070C0"/>
                </a:solidFill>
              </a:rPr>
              <a:t>TRIBUTARIES </a:t>
            </a:r>
            <a:r>
              <a:rPr lang="en-IN" sz="36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THREE RIVERS</a:t>
            </a: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1.THE SATLUJ RIVER BASIN</a:t>
            </a: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2.THE GANGA RIVER BASIN AND</a:t>
            </a: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3.THE BRAHMAPUTRA RIVER BASIN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69832" y="553453"/>
            <a:ext cx="772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400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THREE RIVERS</a:t>
            </a:r>
            <a:endParaRPr lang="en-IN" sz="44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59" y="3256298"/>
            <a:ext cx="4475746" cy="4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9094" y="3850106"/>
            <a:ext cx="5173579" cy="643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5" y="10190749"/>
            <a:ext cx="11044991" cy="9625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Chapter 3/social/</a:t>
            </a:r>
            <a:r>
              <a:rPr lang="en-IN" dirty="0" err="1" smtClean="0"/>
              <a:t>karunambigai</a:t>
            </a:r>
            <a:r>
              <a:rPr lang="en-IN" dirty="0" smtClean="0"/>
              <a:t>/</a:t>
            </a:r>
            <a:r>
              <a:rPr lang="en-IN" dirty="0" err="1" smtClean="0"/>
              <a:t>Sns</a:t>
            </a:r>
            <a:r>
              <a:rPr lang="en-IN" dirty="0" smtClean="0"/>
              <a:t> Academy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890337"/>
            <a:ext cx="16338884" cy="1251284"/>
          </a:xfrm>
        </p:spPr>
        <p:txBody>
          <a:bodyPr>
            <a:normAutofit/>
          </a:bodyPr>
          <a:lstStyle/>
          <a:p>
            <a:pPr marL="1600200" indent="-1371600" algn="ctr"/>
            <a:r>
              <a:rPr lang="en-IN" sz="5400" dirty="0" smtClean="0">
                <a:solidFill>
                  <a:schemeClr val="tx1"/>
                </a:solidFill>
              </a:rPr>
              <a:t>TRIBUTARY AND DISTRIBUTARY</a:t>
            </a:r>
            <a:endParaRPr lang="en-IN" sz="54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58" y="2550695"/>
            <a:ext cx="7772400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2382253"/>
            <a:ext cx="8398041" cy="62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5" y="336885"/>
            <a:ext cx="11213431" cy="154004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accent2"/>
                </a:solidFill>
              </a:rPr>
              <a:t>THE SATLUJ BASIN</a:t>
            </a:r>
            <a:endParaRPr lang="en-IN" sz="4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5663" y="2550695"/>
            <a:ext cx="14558211" cy="6015789"/>
          </a:xfrm>
        </p:spPr>
        <p:txBody>
          <a:bodyPr>
            <a:normAutofit/>
          </a:bodyPr>
          <a:lstStyle/>
          <a:p>
            <a:r>
              <a:rPr lang="en-IN" dirty="0" smtClean="0"/>
              <a:t> ORIGINATES  IN TIBET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BEAS IS MAIN TRIBUTARY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PUNJAB AND HARYANA – SATLUJ RIVER BASIN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BHAKRA DAM  - BUILT ACROSS SATLUJ GENERATES ELECTRICITY AND PROVIDES WATER FOR IRRIGATION.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42" y="4406900"/>
            <a:ext cx="12007515" cy="5531184"/>
          </a:xfrm>
        </p:spPr>
        <p:txBody>
          <a:bodyPr/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505327"/>
            <a:ext cx="15231561" cy="146785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A DELTA IS A TRIANGULAR-SHAPED LAND  FORMED BY A RIVER BEFORE IT FLOWS INTO THE SEA. 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412" y="2695073"/>
            <a:ext cx="15833556" cy="700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719138"/>
            <a:ext cx="17565688" cy="702644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RIVER GANGA- ORIGINATES FROM GANGOTRI GLACIER IN THE HIMALAYAS.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YAMUNA – MAIN TRIBUTARY.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GANGA  AND ITS TRIBUTARIES FLOW THROUGH </a:t>
            </a:r>
            <a:r>
              <a:rPr lang="en-IN" dirty="0" smtClean="0"/>
              <a:t>UTTARKHAND, </a:t>
            </a:r>
            <a:r>
              <a:rPr lang="en-IN" dirty="0" smtClean="0"/>
              <a:t>UTTARPRADESH,BIHAR AND WEST BENGAL.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RIVER SPLITS INTO TWO BRANCHES.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PADMA AND  HUGLI.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745958"/>
            <a:ext cx="9817767" cy="103471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GANGA  RIVER BASIN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2211" y="5823284"/>
            <a:ext cx="6015789" cy="39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2382254"/>
            <a:ext cx="9553074" cy="6906126"/>
          </a:xfrm>
        </p:spPr>
        <p:txBody>
          <a:bodyPr/>
          <a:lstStyle/>
          <a:p>
            <a:r>
              <a:rPr lang="en-IN" dirty="0" smtClean="0"/>
              <a:t>RIVER BRAHMAPUTRA ORIGINATES IN </a:t>
            </a:r>
            <a:r>
              <a:rPr lang="en-IN" dirty="0" smtClean="0">
                <a:solidFill>
                  <a:srgbClr val="FF0000"/>
                </a:solidFill>
              </a:rPr>
              <a:t>TIBET.(</a:t>
            </a:r>
            <a:r>
              <a:rPr lang="en-IN" dirty="0" smtClean="0">
                <a:solidFill>
                  <a:srgbClr val="FF0000"/>
                </a:solidFill>
              </a:rPr>
              <a:t>TSANPO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LARGEST DELTA IN THE WORLD.</a:t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IT IS ALSO CALLED </a:t>
            </a:r>
            <a:r>
              <a:rPr lang="en-IN" dirty="0" smtClean="0">
                <a:solidFill>
                  <a:srgbClr val="FF0000"/>
                </a:solidFill>
              </a:rPr>
              <a:t>SUNDERBAN DELTA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295" y="-481264"/>
            <a:ext cx="9577136" cy="218974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BRAHMAPUTRA RIVER BASIN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1177" y="2382253"/>
            <a:ext cx="8776823" cy="71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296</Words>
  <Application>Microsoft Office PowerPoint</Application>
  <PresentationFormat>Custom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Slide 1</vt:lpstr>
      <vt:lpstr>CONTENTS:  1.THE NORTHERN PLAINS               The Satluj river basin               The Ganga river basin and                 The  Brahmaputra river basin  2.Life in the region   3.THE COASTAL PLAINS       Western Coastal plain        Eastern Coastal plain            </vt:lpstr>
      <vt:lpstr>PLAINS – A FLAT AND LEVEL LAND.  THE NORTHERN PLAINS            LIES TOWARDS THE SOUTH OF THE HIMALAYAS.             STRETCH FROM PUNJAB TO ASSAM.             THE FINE SILT DEPOSITED BY THE RIVERS IS CALLED               ALLUVIUM.  </vt:lpstr>
      <vt:lpstr>               </vt:lpstr>
      <vt:lpstr>Chapter 3/social/karunambigai/Sns Academy</vt:lpstr>
      <vt:lpstr> ORIGINATES  IN TIBET  BEAS IS MAIN TRIBUTARY  PUNJAB AND HARYANA – SATLUJ RIVER BASIN  THE BHAKRA DAM  - BUILT ACROSS SATLUJ GENERATES ELECTRICITY AND PROVIDES WATER FOR IRRIGATION.</vt:lpstr>
      <vt:lpstr>.</vt:lpstr>
      <vt:lpstr>RIVER GANGA- ORIGINATES FROM GANGOTRI GLACIER IN THE HIMALAYAS.  YAMUNA – MAIN TRIBUTARY.  GANGA  AND ITS TRIBUTARIES FLOW THROUGH UTTARKHAND, UTTARPRADESH,BIHAR AND WEST BENGAL.  RIVER SPLITS INTO TWO BRANCHES.  PADMA AND  HUGLI.  </vt:lpstr>
      <vt:lpstr>RIVER BRAHMAPUTRA ORIGINATES IN TIBET.(TSANPO)  LARGEST DELTA IN THE WORLD.  IT IS ALSO CALLED SUNDERBAN DELTA </vt:lpstr>
      <vt:lpstr>Slide 10</vt:lpstr>
      <vt:lpstr>Slide 11</vt:lpstr>
      <vt:lpstr>LIES BETWEEEN WESTERN GHATS AND THE ARABIAN SEA.  STRETCHES  FROM GUJARAT TO KERALA.  THREE PARTS  1. THE GUJARAT COAST 2.THE KONKAN COAST AND  3. THE  MALBAR COAST. </vt:lpstr>
      <vt:lpstr>LIES BETWEEN THE EASTERN GHATS AND THE BAY OF BENGAL.  STRETCHES FROM WEST BENGAL TO TAMILNADU.  WIDER THAN WESTERN COAST.  TWO PARTS  1.THE NORTHERN CIRCARS AND  2.THE COROMANDEL COAST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47</cp:revision>
  <dcterms:created xsi:type="dcterms:W3CDTF">2006-08-16T00:00:00Z</dcterms:created>
  <dcterms:modified xsi:type="dcterms:W3CDTF">2020-07-08T07:39:55Z</dcterms:modified>
</cp:coreProperties>
</file>